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E4A9-6072-45F8-AE77-155EB86D1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BD2-5C4C-40A0-815C-E6EC52467F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5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PowerPoint_97-2003___1.pp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PowerPoint_97-2003___2.pp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DC4F8-B166-4531-B4CB-CC7DBF4A74B6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179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知識地圖</a:t>
            </a:r>
            <a:r>
              <a:rPr lang="en-US" altLang="zh-TW" smtClean="0"/>
              <a:t>(Knowledge Map)</a:t>
            </a:r>
          </a:p>
        </p:txBody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79513"/>
            <a:ext cx="8937625" cy="4810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smtClean="0"/>
              <a:t>GartnerGroup(2000) </a:t>
            </a:r>
            <a:r>
              <a:rPr lang="zh-TW" altLang="en-US" sz="2400" smtClean="0"/>
              <a:t>認為知識地圖是知識管理的基本，並將知識地圖的定義為「一種知識概念或知識相關的呈現方式，例如知識的分類、知識的階層等等。另外，知識地圖也是一種工具，可幫助使用者在很短的時間找到所需知識的來源」。</a:t>
            </a:r>
            <a:r>
              <a:rPr lang="en-US" altLang="zh-TW" sz="2400" smtClean="0"/>
              <a:t>Tiwana(2000)</a:t>
            </a:r>
            <a:r>
              <a:rPr lang="zh-TW" altLang="en-US" sz="2400" smtClean="0"/>
              <a:t>則將知識地圖視為可用以瞭解組織本身與產業整體間的策略定位。透過對組織本身的評估，以及競爭者的評估，將可為組織本身之策略做一有效的調整，為組織帶來競爭優勢。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/>
              <a:t>綜合而言，知識地圖可以是</a:t>
            </a:r>
            <a:r>
              <a:rPr lang="en-US" altLang="zh-TW" sz="2400" smtClean="0"/>
              <a:t>(1)</a:t>
            </a:r>
            <a:r>
              <a:rPr lang="zh-TW" altLang="en-US" sz="2400" smtClean="0"/>
              <a:t>一種知識搜尋之概念，此方法可應用至各產業或小至各企業組織。知識地圖告訴人們知識的所在位置，並且將知識與知識間建立關聯，把知識利用一種階層性的表達方式進行建立，讓人們在搜尋時可依其階層及所提示之關聯性，進而找到所需的專業知識。</a:t>
            </a:r>
            <a:r>
              <a:rPr lang="en-US" altLang="zh-TW" sz="2400" smtClean="0"/>
              <a:t>(2)</a:t>
            </a:r>
            <a:r>
              <a:rPr lang="zh-TW" altLang="en-US" sz="2400" smtClean="0"/>
              <a:t>另外，知識地圖也可以是一種知識評估的概念，用以評估組織知識有哪些強度可開發以及那些地方需要加以補強，或是用以評估組織與產業間知識能力的相對位置，擴大組織的優勢，縮短組織不足之處。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B6B38-98DB-4086-A451-CB191AC7D820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213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威知的知識地圖</a:t>
            </a:r>
          </a:p>
        </p:txBody>
      </p:sp>
      <p:pic>
        <p:nvPicPr>
          <p:cNvPr id="3072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3" y="931863"/>
            <a:ext cx="7335837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65B5A-3CC9-4C9E-86AF-A456F2C57221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871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知識地圖建置程序</a:t>
            </a:r>
          </a:p>
        </p:txBody>
      </p:sp>
      <p:graphicFrame>
        <p:nvGraphicFramePr>
          <p:cNvPr id="2867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881063" y="1076325"/>
          <a:ext cx="7381875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簡報" r:id="rId4" imgW="4571887" imgH="3425802" progId="PowerPoint.Show.8">
                  <p:embed/>
                </p:oleObj>
              </mc:Choice>
              <mc:Fallback>
                <p:oleObj name="簡報" r:id="rId4" imgW="4571887" imgH="3425802" progId="PowerPoint.Show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333" b="9973"/>
                      <a:stretch>
                        <a:fillRect/>
                      </a:stretch>
                    </p:blipFill>
                    <p:spPr bwMode="auto">
                      <a:xfrm>
                        <a:off x="881063" y="1076325"/>
                        <a:ext cx="7381875" cy="4899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3444875" y="5956300"/>
            <a:ext cx="211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400">
                <a:latin typeface="Times New Roman" pitchFamily="18" charset="0"/>
                <a:ea typeface="標楷體" pitchFamily="65" charset="-120"/>
              </a:rPr>
              <a:t>GartnerGroup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97DB3-EDDF-437B-9564-15E465C468E6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87495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800" y="-2159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知識地圖的類別</a:t>
            </a:r>
          </a:p>
        </p:txBody>
      </p:sp>
      <p:graphicFrame>
        <p:nvGraphicFramePr>
          <p:cNvPr id="2969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61925" y="728663"/>
          <a:ext cx="8982075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簡報" r:id="rId4" imgW="4571887" imgH="3425802" progId="PowerPoint.Show.8">
                  <p:embed/>
                </p:oleObj>
              </mc:Choice>
              <mc:Fallback>
                <p:oleObj name="簡報" r:id="rId4" imgW="4571887" imgH="3425802" progId="PowerPoint.Show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728663"/>
                        <a:ext cx="8982075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3446463" y="6219825"/>
            <a:ext cx="211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400">
                <a:latin typeface="Times New Roman" pitchFamily="18" charset="0"/>
                <a:ea typeface="標楷體" pitchFamily="65" charset="-120"/>
              </a:rPr>
              <a:t>GartnerGroup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各種</a:t>
            </a:r>
            <a:r>
              <a:rPr lang="zh-TW" altLang="en-US" dirty="0"/>
              <a:t>不同知識地圖功能與比較</a:t>
            </a:r>
          </a:p>
        </p:txBody>
      </p:sp>
      <p:pic>
        <p:nvPicPr>
          <p:cNvPr id="301059" name="Picture 8" descr="C:\Documents and Settings\miau\桌面\知識管理\jpg圖檔\ch05\z-vb139-T5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5950" y="2006600"/>
            <a:ext cx="8097838" cy="1427163"/>
          </a:xfr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F5D61-AC0D-4F07-98D1-22BE7EB58F2A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30208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414338"/>
            <a:ext cx="78025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10A1-5700-4313-982B-8EDADE531B57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台科大資管系知識地圖管理系統</a:t>
            </a:r>
          </a:p>
        </p:txBody>
      </p:sp>
      <p:pic>
        <p:nvPicPr>
          <p:cNvPr id="3031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225" y="898525"/>
            <a:ext cx="8054975" cy="538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D08E8-294D-42F6-B1F9-A34793183E09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416198" name="Rectangle 6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台科大資管系知識地圖管理系統</a:t>
            </a:r>
          </a:p>
        </p:txBody>
      </p:sp>
      <p:pic>
        <p:nvPicPr>
          <p:cNvPr id="30413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6975" y="958850"/>
            <a:ext cx="6840538" cy="5318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53D4D-D832-4C67-928A-3A28423F6DF1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419270" name="Rectangle 6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台科大資管系知識地圖管理系統</a:t>
            </a:r>
          </a:p>
        </p:txBody>
      </p:sp>
      <p:pic>
        <p:nvPicPr>
          <p:cNvPr id="30515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914400"/>
            <a:ext cx="8010525" cy="5403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725DC-8B3C-46C5-97F2-CAFB36AB881F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213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個人理財知識地圖範例</a:t>
            </a:r>
          </a:p>
        </p:txBody>
      </p:sp>
      <p:pic>
        <p:nvPicPr>
          <p:cNvPr id="2135043" name="Picture 3" descr="我的理財計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79513"/>
            <a:ext cx="6934200" cy="4899025"/>
          </a:xfrm>
          <a:prstGeom prst="rect">
            <a:avLst/>
          </a:prstGeom>
          <a:noFill/>
          <a:effectLst>
            <a:outerShdw dist="53882" dir="2700000" algn="ctr" rotWithShape="0">
              <a:srgbClr val="000000"/>
            </a:outerShdw>
          </a:effectLst>
        </p:spPr>
      </p:pic>
      <p:sp>
        <p:nvSpPr>
          <p:cNvPr id="306181" name="Text Box 4"/>
          <p:cNvSpPr txBox="1">
            <a:spLocks noChangeArrowheads="1"/>
          </p:cNvSpPr>
          <p:nvPr/>
        </p:nvSpPr>
        <p:spPr bwMode="auto">
          <a:xfrm>
            <a:off x="3222625" y="6038850"/>
            <a:ext cx="200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latin typeface="Times New Roman" pitchFamily="18" charset="0"/>
                <a:ea typeface="標楷體" pitchFamily="65" charset="-120"/>
              </a:rPr>
              <a:t>資料來源：周忠信教授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0</TotalTime>
  <Words>336</Words>
  <Application>Microsoft Office PowerPoint</Application>
  <PresentationFormat>如螢幕大小 (4:3)</PresentationFormat>
  <Paragraphs>23</Paragraphs>
  <Slides>10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標楷體</vt:lpstr>
      <vt:lpstr>Arial</vt:lpstr>
      <vt:lpstr>Symbol</vt:lpstr>
      <vt:lpstr>Times New Roman</vt:lpstr>
      <vt:lpstr>教學目標</vt:lpstr>
      <vt:lpstr>簡報</vt:lpstr>
      <vt:lpstr>知識地圖(Knowledge Map)</vt:lpstr>
      <vt:lpstr>知識地圖建置程序</vt:lpstr>
      <vt:lpstr>知識地圖的類別</vt:lpstr>
      <vt:lpstr>各種不同知識地圖功能與比較</vt:lpstr>
      <vt:lpstr>PowerPoint 簡報</vt:lpstr>
      <vt:lpstr>台科大資管系知識地圖管理系統</vt:lpstr>
      <vt:lpstr>台科大資管系知識地圖管理系統</vt:lpstr>
      <vt:lpstr>台科大資管系知識地圖管理系統</vt:lpstr>
      <vt:lpstr>個人理財知識地圖範例</vt:lpstr>
      <vt:lpstr>威知的知識地圖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知識地圖(Knowledge Map)</dc:title>
  <dc:creator>Your User Name</dc:creator>
  <cp:lastModifiedBy>George Lee</cp:lastModifiedBy>
  <cp:revision>1</cp:revision>
  <dcterms:created xsi:type="dcterms:W3CDTF">2010-07-13T15:00:26Z</dcterms:created>
  <dcterms:modified xsi:type="dcterms:W3CDTF">2017-09-12T06:11:24Z</dcterms:modified>
</cp:coreProperties>
</file>